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0" r:id="rId4"/>
    <p:sldId id="282" r:id="rId5"/>
    <p:sldId id="286" r:id="rId6"/>
    <p:sldId id="287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8-1-2019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Ons </a:t>
            </a:r>
            <a:r>
              <a:rPr lang="nl-NL" sz="5400" smtClean="0"/>
              <a:t>Bedrijf -4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91680" y="1196752"/>
            <a:ext cx="6995120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8-1: bespreken taak 3, maken taak 4</a:t>
            </a:r>
          </a:p>
          <a:p>
            <a:pPr marL="0" indent="0">
              <a:buNone/>
            </a:pPr>
            <a:r>
              <a:rPr lang="nl-NL" dirty="0" smtClean="0"/>
              <a:t>10-1: werken aan taak 4</a:t>
            </a:r>
          </a:p>
          <a:p>
            <a:pPr marL="0" indent="0">
              <a:buNone/>
            </a:pPr>
            <a:r>
              <a:rPr lang="nl-NL" dirty="0" smtClean="0"/>
              <a:t>15-1: taak 4 inleveren.</a:t>
            </a:r>
          </a:p>
          <a:p>
            <a:pPr marL="0" indent="0">
              <a:buNone/>
            </a:pPr>
            <a:r>
              <a:rPr lang="nl-NL" dirty="0" smtClean="0"/>
              <a:t>17-1: taak 5 inleveren.</a:t>
            </a:r>
          </a:p>
          <a:p>
            <a:pPr marL="0" indent="0">
              <a:buNone/>
            </a:pPr>
            <a:r>
              <a:rPr lang="nl-NL" dirty="0" smtClean="0"/>
              <a:t>22-1: presenteren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790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836712"/>
            <a:ext cx="7653536" cy="540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</a:t>
            </a:r>
            <a:r>
              <a:rPr lang="nl-NL" dirty="0" smtClean="0"/>
              <a:t>3: </a:t>
            </a:r>
            <a:r>
              <a:rPr lang="nl-NL" dirty="0" smtClean="0"/>
              <a:t>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 smtClean="0"/>
              <a:t>De basis is nog niet bij iedereen op orde</a:t>
            </a:r>
          </a:p>
          <a:p>
            <a:pPr marL="514350" indent="-514350">
              <a:buAutoNum type="arabicPeriod"/>
            </a:pPr>
            <a:r>
              <a:rPr lang="nl-NL" dirty="0" smtClean="0"/>
              <a:t>Rechtsvorm: pas aan na de presentaties. Ben volledig en duidelijk. Maar vul geen 3 kantjes.</a:t>
            </a:r>
          </a:p>
          <a:p>
            <a:pPr marL="514350" indent="-514350">
              <a:buAutoNum type="arabicPeriod"/>
            </a:pPr>
            <a:r>
              <a:rPr lang="nl-NL" dirty="0" smtClean="0"/>
              <a:t>Huisvesting: ging bij de meesten goed</a:t>
            </a:r>
          </a:p>
          <a:p>
            <a:pPr marL="514350" indent="-514350">
              <a:buAutoNum type="arabicPeriod"/>
            </a:pPr>
            <a:r>
              <a:rPr lang="nl-NL" dirty="0" smtClean="0"/>
              <a:t>Inrichting: is veel vergeten.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03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2: opmerkingen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5. Personeel: planning is heel belangrijk! Hoeveel uren maken jullie (voor de klant)</a:t>
            </a:r>
          </a:p>
          <a:p>
            <a:pPr marL="0" indent="0">
              <a:buNone/>
            </a:pPr>
            <a:r>
              <a:rPr lang="nl-NL" dirty="0" smtClean="0"/>
              <a:t>6. Verzekeringen: ben volledig, leg ze uit en noem de kosten.</a:t>
            </a:r>
          </a:p>
          <a:p>
            <a:pPr marL="0" indent="0">
              <a:buNone/>
            </a:pPr>
            <a:r>
              <a:rPr lang="nl-NL" dirty="0" smtClean="0"/>
              <a:t>7. SWOT.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1. Maak de tabel</a:t>
            </a:r>
          </a:p>
          <a:p>
            <a:pPr marL="0" indent="0">
              <a:buNone/>
            </a:pPr>
            <a:r>
              <a:rPr lang="nl-NL" dirty="0" smtClean="0"/>
              <a:t>	2. Leg de onderdelen uit.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3. Analyseer!</a:t>
            </a:r>
          </a:p>
          <a:p>
            <a:pPr marL="0" indent="0">
              <a:buNone/>
            </a:pPr>
            <a:r>
              <a:rPr lang="nl-NL" dirty="0" smtClean="0"/>
              <a:t>8. Inleveren op papier.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0869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4: financiën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96752"/>
            <a:ext cx="8206318" cy="176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361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125</Words>
  <Application>Microsoft Office PowerPoint</Application>
  <PresentationFormat>Diavoorstelling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Planning</vt:lpstr>
      <vt:lpstr>PowerPoint-presentatie</vt:lpstr>
      <vt:lpstr>Taak 3: opmerkingen</vt:lpstr>
      <vt:lpstr>Taak 2: opmerkingen</vt:lpstr>
      <vt:lpstr>Deeltaak 4: financiën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47</cp:revision>
  <dcterms:created xsi:type="dcterms:W3CDTF">2013-11-15T15:05:42Z</dcterms:created>
  <dcterms:modified xsi:type="dcterms:W3CDTF">2019-01-08T08:39:48Z</dcterms:modified>
</cp:coreProperties>
</file>